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DE9249-A420-4DB3-BB4C-8D5D48750C46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174448-E0CA-4DD6-B774-752900DFE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39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85F15A0-58AD-4061-B359-0B8F0AFD600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D4046B2-0ADF-42B5-830B-47250E1B55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38400"/>
            <a:ext cx="36576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</a:t>
            </a:r>
            <a:r>
              <a:rPr lang="en-US" dirty="0" smtClean="0"/>
              <a:t>14 </a:t>
            </a:r>
            <a:r>
              <a:rPr lang="en-US" dirty="0" smtClean="0"/>
              <a:t>Study Guide </a:t>
            </a:r>
            <a:br>
              <a:rPr lang="en-US" dirty="0" smtClean="0"/>
            </a:b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Extending the Vote to Disenfranchised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752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basic principle of the U.S. Government has these Amendments changed?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sz="3600" b="1" dirty="0" smtClean="0"/>
              <a:t>Popular Sovereignty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776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024744" cy="724936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Define Suffrage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3508977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right to vote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54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514600"/>
            <a:ext cx="7543800" cy="381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Define Disenfranchisement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43200"/>
            <a:ext cx="7315200" cy="1752600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/>
              <a:t> A person or group that has been denied the ability to vote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343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90600"/>
            <a:ext cx="7024744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Define Poll Taxes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848600" cy="3823855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 fee imposed in order to vote</a:t>
            </a:r>
            <a:endParaRPr lang="en-US" sz="2800" b="1" dirty="0" smtClean="0"/>
          </a:p>
          <a:p>
            <a:endParaRPr lang="en-US" sz="2800" b="1" dirty="0" smtClean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4992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514600"/>
            <a:ext cx="7024744" cy="494264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conflict occurred in the United States that led to the ratification of the Fifteenth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505200"/>
            <a:ext cx="6777317" cy="1143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The Civil War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9544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67000"/>
            <a:ext cx="6777317" cy="2743200"/>
          </a:xfrm>
        </p:spPr>
        <p:txBody>
          <a:bodyPr>
            <a:normAutofit fontScale="77500" lnSpcReduction="20000"/>
          </a:bodyPr>
          <a:lstStyle/>
          <a:p>
            <a:r>
              <a:rPr lang="en-US" sz="4000" b="1" dirty="0" smtClean="0"/>
              <a:t>Prohibited disenfranchisement based on race, color, or previous condition of servitude</a:t>
            </a:r>
            <a:r>
              <a:rPr lang="en-US" sz="4000" b="1" dirty="0"/>
              <a:t> </a:t>
            </a:r>
            <a:r>
              <a:rPr lang="en-US" sz="4000" b="1" dirty="0" smtClean="0"/>
              <a:t>(provided suffrage for African Americans and other racial minorities)</a:t>
            </a:r>
          </a:p>
          <a:p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7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905000"/>
            <a:ext cx="6948544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19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6777317" cy="2667000"/>
          </a:xfrm>
        </p:spPr>
        <p:txBody>
          <a:bodyPr>
            <a:normAutofit/>
          </a:bodyPr>
          <a:lstStyle/>
          <a:p>
            <a:r>
              <a:rPr lang="en-US" sz="3600" b="1" dirty="0"/>
              <a:t>Prohibited disenfranchisement based on </a:t>
            </a:r>
            <a:r>
              <a:rPr lang="en-US" sz="3600" b="1" dirty="0" smtClean="0"/>
              <a:t>sex (provided </a:t>
            </a:r>
            <a:r>
              <a:rPr lang="en-US" sz="3600" b="1" dirty="0"/>
              <a:t>suffrage for </a:t>
            </a:r>
            <a:r>
              <a:rPr lang="en-US" sz="3600" b="1" dirty="0" smtClean="0"/>
              <a:t>women)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038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3716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24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6777317" cy="179114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Prohibited poll taxes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944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provisions are in the 26</a:t>
            </a:r>
            <a:r>
              <a:rPr lang="en-US" baseline="30000" dirty="0" smtClean="0"/>
              <a:t>th</a:t>
            </a:r>
            <a:r>
              <a:rPr lang="en-US" dirty="0" smtClean="0"/>
              <a:t> Amendment?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971800"/>
            <a:ext cx="6777317" cy="2057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Lowered the voting age to 18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285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4822</TotalTime>
  <Words>147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Chapter 14 Study Guide  Answers</vt:lpstr>
      <vt:lpstr>       Define Suffrage </vt:lpstr>
      <vt:lpstr>Define Disenfranchisement </vt:lpstr>
      <vt:lpstr>Define Poll Taxes </vt:lpstr>
      <vt:lpstr>What conflict occurred in the United States that led to the ratification of the Fifteenth Amendment</vt:lpstr>
      <vt:lpstr>What provisions are in the 15th Amendment</vt:lpstr>
      <vt:lpstr>What provisions are in the 19th Amendment? </vt:lpstr>
      <vt:lpstr>What provisions are in the 24th Amendment </vt:lpstr>
      <vt:lpstr>What provisions are in the 26th Amendment? </vt:lpstr>
      <vt:lpstr>What basic principle of the U.S. Government has these Amendments changed? </vt:lpstr>
    </vt:vector>
  </TitlesOfParts>
  <Company>Mount Healthy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Study Guide  Answers</dc:title>
  <dc:creator>Windows User</dc:creator>
  <cp:lastModifiedBy>Mt. Healthy City School Distric</cp:lastModifiedBy>
  <cp:revision>23</cp:revision>
  <cp:lastPrinted>2016-10-24T16:36:18Z</cp:lastPrinted>
  <dcterms:created xsi:type="dcterms:W3CDTF">2016-09-16T12:34:28Z</dcterms:created>
  <dcterms:modified xsi:type="dcterms:W3CDTF">2016-11-03T14:23:57Z</dcterms:modified>
</cp:coreProperties>
</file>